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5" r:id="rId3"/>
    <p:sldId id="266" r:id="rId4"/>
    <p:sldId id="264" r:id="rId5"/>
    <p:sldId id="256" r:id="rId6"/>
    <p:sldId id="261" r:id="rId7"/>
    <p:sldId id="258" r:id="rId8"/>
    <p:sldId id="259" r:id="rId9"/>
    <p:sldId id="260" r:id="rId10"/>
    <p:sldId id="262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CF3"/>
    <a:srgbClr val="3D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 autoAdjust="0"/>
    <p:restoredTop sz="94660"/>
  </p:normalViewPr>
  <p:slideViewPr>
    <p:cSldViewPr snapToGrid="0">
      <p:cViewPr>
        <p:scale>
          <a:sx n="100" d="100"/>
          <a:sy n="100" d="100"/>
        </p:scale>
        <p:origin x="2370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99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30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77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7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0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95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9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71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9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5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87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279-CD76-4000-BB3C-9AC4EF61A58E}" type="datetimeFigureOut">
              <a:rPr lang="fr-FR" smtClean="0"/>
              <a:t>01/04/2025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5C383-9D77-4F03-849A-1BC9A67F30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23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8" t="3844" r="15970" b="5604"/>
          <a:stretch/>
        </p:blipFill>
        <p:spPr bwMode="auto">
          <a:xfrm>
            <a:off x="180975" y="0"/>
            <a:ext cx="6624000" cy="6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510" y="0"/>
            <a:ext cx="6620830" cy="66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2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3967618" y="1106328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à coins arrondis 25"/>
          <p:cNvSpPr/>
          <p:nvPr/>
        </p:nvSpPr>
        <p:spPr>
          <a:xfrm>
            <a:off x="-3653090" y="4018126"/>
            <a:ext cx="3690942" cy="72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/>
          <p:cNvGrpSpPr/>
          <p:nvPr/>
        </p:nvGrpSpPr>
        <p:grpSpPr>
          <a:xfrm>
            <a:off x="-3653089" y="1774094"/>
            <a:ext cx="3690941" cy="360000"/>
            <a:chOff x="6705602" y="1212842"/>
            <a:chExt cx="3690941" cy="360000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6705602" y="1212842"/>
              <a:ext cx="662938" cy="360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9733605" y="1212842"/>
              <a:ext cx="662938" cy="360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8724270" y="1212842"/>
              <a:ext cx="662938" cy="360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7714936" y="1212842"/>
              <a:ext cx="662938" cy="3600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Rectangle à coins arrondis 36"/>
          <p:cNvSpPr/>
          <p:nvPr/>
        </p:nvSpPr>
        <p:spPr>
          <a:xfrm>
            <a:off x="-3653090" y="382078"/>
            <a:ext cx="3690942" cy="720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-3653090" y="5410142"/>
            <a:ext cx="3690942" cy="720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/>
          <p:cNvGrpSpPr/>
          <p:nvPr/>
        </p:nvGrpSpPr>
        <p:grpSpPr>
          <a:xfrm>
            <a:off x="-3653090" y="2806110"/>
            <a:ext cx="3690942" cy="540000"/>
            <a:chOff x="6705601" y="2312624"/>
            <a:chExt cx="3690942" cy="540000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6705601" y="2312624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7674857" y="2312624"/>
              <a:ext cx="1752430" cy="540000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9856543" y="2312624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Rectangle 1"/>
          <p:cNvSpPr/>
          <p:nvPr/>
        </p:nvSpPr>
        <p:spPr>
          <a:xfrm>
            <a:off x="744249" y="1703953"/>
            <a:ext cx="3599999" cy="1800000"/>
          </a:xfrm>
          <a:prstGeom prst="rect">
            <a:avLst/>
          </a:prstGeom>
          <a:gradFill flip="none" rotWithShape="1">
            <a:gsLst>
              <a:gs pos="25000">
                <a:srgbClr val="FFFF00"/>
              </a:gs>
              <a:gs pos="0">
                <a:srgbClr val="FF0000"/>
              </a:gs>
              <a:gs pos="75000">
                <a:srgbClr val="0070C0"/>
              </a:gs>
              <a:gs pos="53000">
                <a:srgbClr val="00B050">
                  <a:lumMod val="100000"/>
                </a:srgbClr>
              </a:gs>
              <a:gs pos="99237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744248" y="3503953"/>
            <a:ext cx="3599999" cy="180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744249" y="46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1344249" y="40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/>
          <p:cNvSpPr/>
          <p:nvPr/>
        </p:nvSpPr>
        <p:spPr>
          <a:xfrm>
            <a:off x="744249" y="350041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1944248" y="46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2544248" y="40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/>
          <p:cNvSpPr/>
          <p:nvPr/>
        </p:nvSpPr>
        <p:spPr>
          <a:xfrm>
            <a:off x="1944248" y="350041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/>
          <p:cNvSpPr/>
          <p:nvPr/>
        </p:nvSpPr>
        <p:spPr>
          <a:xfrm>
            <a:off x="3144246" y="46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3744246" y="409866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/>
          <p:cNvSpPr/>
          <p:nvPr/>
        </p:nvSpPr>
        <p:spPr>
          <a:xfrm>
            <a:off x="3144246" y="3500411"/>
            <a:ext cx="600000" cy="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84248" y="1343953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/>
          <p:cNvSpPr/>
          <p:nvPr/>
        </p:nvSpPr>
        <p:spPr>
          <a:xfrm>
            <a:off x="744248" y="1703953"/>
            <a:ext cx="3599998" cy="3594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/>
          <p:cNvSpPr/>
          <p:nvPr/>
        </p:nvSpPr>
        <p:spPr>
          <a:xfrm>
            <a:off x="7736248" y="1343953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Étoile à 5 branches 5"/>
          <p:cNvSpPr/>
          <p:nvPr/>
        </p:nvSpPr>
        <p:spPr>
          <a:xfrm>
            <a:off x="5084116" y="-3088150"/>
            <a:ext cx="2520000" cy="2520000"/>
          </a:xfrm>
          <a:prstGeom prst="star5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88131" y="-2616047"/>
            <a:ext cx="1800000" cy="1800000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529187" y="-3062808"/>
            <a:ext cx="1800000" cy="1800000"/>
          </a:xfrm>
          <a:prstGeom prst="rect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/>
          <p:cNvSpPr/>
          <p:nvPr/>
        </p:nvSpPr>
        <p:spPr>
          <a:xfrm rot="2700000">
            <a:off x="8356394" y="-3057683"/>
            <a:ext cx="1800000" cy="180000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1" name="Groupe 110"/>
          <p:cNvGrpSpPr/>
          <p:nvPr/>
        </p:nvGrpSpPr>
        <p:grpSpPr>
          <a:xfrm>
            <a:off x="9335112" y="1571416"/>
            <a:ext cx="4121500" cy="3549388"/>
            <a:chOff x="8499383" y="2097943"/>
            <a:chExt cx="2744957" cy="2363926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2"/>
            <a:srcRect r="49646" b="49497"/>
            <a:stretch/>
          </p:blipFill>
          <p:spPr>
            <a:xfrm>
              <a:off x="8499383" y="2097943"/>
              <a:ext cx="1387567" cy="1400907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t="50405" r="50157"/>
            <a:stretch/>
          </p:blipFill>
          <p:spPr>
            <a:xfrm>
              <a:off x="8935285" y="3530600"/>
              <a:ext cx="938965" cy="9312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4"/>
            <a:srcRect l="49844" t="50066"/>
            <a:stretch/>
          </p:blipFill>
          <p:spPr>
            <a:xfrm>
              <a:off x="9912350" y="3524250"/>
              <a:ext cx="944862" cy="937619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5"/>
            <a:srcRect l="50128" b="49953"/>
            <a:stretch/>
          </p:blipFill>
          <p:spPr>
            <a:xfrm>
              <a:off x="9918699" y="2152813"/>
              <a:ext cx="1325641" cy="1333338"/>
            </a:xfrm>
            <a:prstGeom prst="rect">
              <a:avLst/>
            </a:prstGeom>
          </p:spPr>
        </p:pic>
      </p:grpSp>
      <p:sp>
        <p:nvSpPr>
          <p:cNvPr id="39" name="Étoile à 5 branches 38"/>
          <p:cNvSpPr/>
          <p:nvPr/>
        </p:nvSpPr>
        <p:spPr>
          <a:xfrm>
            <a:off x="5877596" y="2402316"/>
            <a:ext cx="2520000" cy="2520000"/>
          </a:xfrm>
          <a:prstGeom prst="star5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4977596" y="1502316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1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3948"/>
            <a:ext cx="4351338" cy="4351338"/>
          </a:xfr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063" b="100000" l="4883" r="73633">
                        <a14:foregroundMark x1="45898" y1="53125" x2="46094" y2="67188"/>
                        <a14:backgroundMark x1="63477" y1="43945" x2="69531" y2="46094"/>
                        <a14:backgroundMark x1="66016" y1="49414" x2="71094" y2="57227"/>
                        <a14:backgroundMark x1="57422" y1="42969" x2="59961" y2="45117"/>
                        <a14:backgroundMark x1="57031" y1="43359" x2="58594" y2="44336"/>
                        <a14:backgroundMark x1="98438" y1="55664" x2="98438" y2="5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33" t="40667" r="27789" b="-550"/>
          <a:stretch/>
        </p:blipFill>
        <p:spPr>
          <a:xfrm>
            <a:off x="5940706" y="1164757"/>
            <a:ext cx="2844800" cy="260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462" y="630194"/>
            <a:ext cx="714475" cy="619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20050" y="577850"/>
            <a:ext cx="501650" cy="510707"/>
          </a:xfrm>
          <a:prstGeom prst="rect">
            <a:avLst/>
          </a:prstGeom>
          <a:ln>
            <a:solidFill>
              <a:srgbClr val="C0DC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53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175" y="1009650"/>
            <a:ext cx="2647950" cy="2647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adre 4"/>
          <p:cNvSpPr/>
          <p:nvPr/>
        </p:nvSpPr>
        <p:spPr>
          <a:xfrm>
            <a:off x="6800850" y="2686050"/>
            <a:ext cx="1647825" cy="1647825"/>
          </a:xfrm>
          <a:prstGeom prst="frame">
            <a:avLst>
              <a:gd name="adj1" fmla="val 6232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glow rad="495300">
              <a:schemeClr val="accent4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5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ectangle 482"/>
          <p:cNvSpPr/>
          <p:nvPr/>
        </p:nvSpPr>
        <p:spPr>
          <a:xfrm>
            <a:off x="245934" y="458969"/>
            <a:ext cx="1980023" cy="1890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" name="Rectangle 198"/>
          <p:cNvSpPr/>
          <p:nvPr/>
        </p:nvSpPr>
        <p:spPr>
          <a:xfrm>
            <a:off x="696000" y="198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Rectangle 199"/>
          <p:cNvSpPr/>
          <p:nvPr/>
        </p:nvSpPr>
        <p:spPr>
          <a:xfrm>
            <a:off x="1056000" y="198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1" name="Rectangle 200"/>
          <p:cNvSpPr/>
          <p:nvPr/>
        </p:nvSpPr>
        <p:spPr>
          <a:xfrm>
            <a:off x="1416000" y="198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2" name="Rectangle 201"/>
          <p:cNvSpPr/>
          <p:nvPr/>
        </p:nvSpPr>
        <p:spPr>
          <a:xfrm>
            <a:off x="336000" y="198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>
            <a:off x="1776000" y="198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Rectangle 207"/>
          <p:cNvSpPr/>
          <p:nvPr/>
        </p:nvSpPr>
        <p:spPr>
          <a:xfrm>
            <a:off x="336000" y="162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Rectangle 208"/>
          <p:cNvSpPr/>
          <p:nvPr/>
        </p:nvSpPr>
        <p:spPr>
          <a:xfrm>
            <a:off x="696000" y="162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Rectangle 209"/>
          <p:cNvSpPr/>
          <p:nvPr/>
        </p:nvSpPr>
        <p:spPr>
          <a:xfrm>
            <a:off x="1416000" y="162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Rectangle 210"/>
          <p:cNvSpPr/>
          <p:nvPr/>
        </p:nvSpPr>
        <p:spPr>
          <a:xfrm>
            <a:off x="1776000" y="162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Rectangle 211"/>
          <p:cNvSpPr/>
          <p:nvPr/>
        </p:nvSpPr>
        <p:spPr>
          <a:xfrm>
            <a:off x="1056000" y="1629000"/>
            <a:ext cx="360000" cy="360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/>
          <p:cNvSpPr/>
          <p:nvPr/>
        </p:nvSpPr>
        <p:spPr>
          <a:xfrm>
            <a:off x="1056000" y="90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Rectangle 204"/>
          <p:cNvSpPr/>
          <p:nvPr/>
        </p:nvSpPr>
        <p:spPr>
          <a:xfrm>
            <a:off x="1056000" y="90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Rectangle 203"/>
          <p:cNvSpPr/>
          <p:nvPr/>
        </p:nvSpPr>
        <p:spPr>
          <a:xfrm>
            <a:off x="1056000" y="54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/>
          <p:cNvSpPr/>
          <p:nvPr/>
        </p:nvSpPr>
        <p:spPr>
          <a:xfrm>
            <a:off x="1416000" y="126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416000" y="90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/>
          <p:cNvSpPr/>
          <p:nvPr/>
        </p:nvSpPr>
        <p:spPr>
          <a:xfrm>
            <a:off x="1056000" y="126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/>
          <p:cNvSpPr/>
          <p:nvPr/>
        </p:nvSpPr>
        <p:spPr>
          <a:xfrm>
            <a:off x="696000" y="54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/>
          <p:cNvSpPr/>
          <p:nvPr/>
        </p:nvSpPr>
        <p:spPr>
          <a:xfrm>
            <a:off x="336000" y="54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36000" y="90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/>
          <p:cNvSpPr/>
          <p:nvPr/>
        </p:nvSpPr>
        <p:spPr>
          <a:xfrm>
            <a:off x="696000" y="909000"/>
            <a:ext cx="360000" cy="36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3" name="Groupe 152"/>
          <p:cNvGrpSpPr/>
          <p:nvPr/>
        </p:nvGrpSpPr>
        <p:grpSpPr>
          <a:xfrm>
            <a:off x="336000" y="549000"/>
            <a:ext cx="1800000" cy="1800000"/>
            <a:chOff x="6816000" y="1989000"/>
            <a:chExt cx="1800000" cy="1800000"/>
          </a:xfrm>
        </p:grpSpPr>
        <p:cxnSp>
          <p:nvCxnSpPr>
            <p:cNvPr id="52" name="Connecteur droit 51"/>
            <p:cNvCxnSpPr/>
            <p:nvPr/>
          </p:nvCxnSpPr>
          <p:spPr>
            <a:xfrm>
              <a:off x="6816000" y="19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68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>
              <a:off x="717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753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>
              <a:off x="789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825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86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6816000" y="234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6816000" y="270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6816000" y="306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6816000" y="342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6816000" y="37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Connecteur droit 137"/>
          <p:cNvCxnSpPr/>
          <p:nvPr/>
        </p:nvCxnSpPr>
        <p:spPr>
          <a:xfrm>
            <a:off x="1056000" y="909000"/>
            <a:ext cx="719999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9" name="Connecteur droit 138"/>
          <p:cNvCxnSpPr/>
          <p:nvPr/>
        </p:nvCxnSpPr>
        <p:spPr>
          <a:xfrm flipV="1">
            <a:off x="1776000" y="909000"/>
            <a:ext cx="0" cy="108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0" name="Connecteur droit 139"/>
          <p:cNvCxnSpPr/>
          <p:nvPr/>
        </p:nvCxnSpPr>
        <p:spPr>
          <a:xfrm>
            <a:off x="1056000" y="198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1" name="Connecteur droit 140"/>
          <p:cNvCxnSpPr/>
          <p:nvPr/>
        </p:nvCxnSpPr>
        <p:spPr>
          <a:xfrm>
            <a:off x="1056000" y="909000"/>
            <a:ext cx="0" cy="108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336000" y="5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336000" y="549000"/>
            <a:ext cx="108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7" name="Connecteur droit 136"/>
          <p:cNvCxnSpPr/>
          <p:nvPr/>
        </p:nvCxnSpPr>
        <p:spPr>
          <a:xfrm>
            <a:off x="1416000" y="5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2" name="Connecteur droit 141"/>
          <p:cNvCxnSpPr/>
          <p:nvPr/>
        </p:nvCxnSpPr>
        <p:spPr>
          <a:xfrm flipH="1">
            <a:off x="336000" y="1269000"/>
            <a:ext cx="1079998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876000" y="5949000"/>
                <a:ext cx="10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fr-FR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̅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</m:e>
                      </m:acc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00" y="5949000"/>
                <a:ext cx="1080000" cy="369332"/>
              </a:xfrm>
              <a:prstGeom prst="rect">
                <a:avLst/>
              </a:prstGeom>
              <a:blipFill>
                <a:blip r:embed="rId2"/>
                <a:stretch>
                  <a:fillRect r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Rectangle 215"/>
          <p:cNvSpPr/>
          <p:nvPr/>
        </p:nvSpPr>
        <p:spPr>
          <a:xfrm>
            <a:off x="1416000" y="162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Rectangle 216"/>
          <p:cNvSpPr/>
          <p:nvPr/>
        </p:nvSpPr>
        <p:spPr>
          <a:xfrm>
            <a:off x="1056000" y="1629000"/>
            <a:ext cx="360000" cy="36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Rectangle 217"/>
          <p:cNvSpPr/>
          <p:nvPr/>
        </p:nvSpPr>
        <p:spPr>
          <a:xfrm>
            <a:off x="334397" y="54900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1417602" y="1269000"/>
            <a:ext cx="32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341611" y="1629000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cxnSp>
        <p:nvCxnSpPr>
          <p:cNvPr id="223" name="Connecteur droit 222"/>
          <p:cNvCxnSpPr/>
          <p:nvPr/>
        </p:nvCxnSpPr>
        <p:spPr>
          <a:xfrm flipH="1">
            <a:off x="336000" y="162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25" name="Connecteur droit 224"/>
          <p:cNvCxnSpPr/>
          <p:nvPr/>
        </p:nvCxnSpPr>
        <p:spPr>
          <a:xfrm flipH="1">
            <a:off x="336000" y="234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39" name="Connecteur droit 238"/>
          <p:cNvCxnSpPr/>
          <p:nvPr/>
        </p:nvCxnSpPr>
        <p:spPr>
          <a:xfrm flipV="1">
            <a:off x="2136000" y="162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42" name="Connecteur droit 241"/>
          <p:cNvCxnSpPr/>
          <p:nvPr/>
        </p:nvCxnSpPr>
        <p:spPr>
          <a:xfrm flipV="1">
            <a:off x="336000" y="162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53" name="Rectangle 252"/>
          <p:cNvSpPr/>
          <p:nvPr/>
        </p:nvSpPr>
        <p:spPr>
          <a:xfrm>
            <a:off x="357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Rectangle 254"/>
          <p:cNvSpPr/>
          <p:nvPr/>
        </p:nvSpPr>
        <p:spPr>
          <a:xfrm>
            <a:off x="357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Rectangle 255"/>
          <p:cNvSpPr/>
          <p:nvPr/>
        </p:nvSpPr>
        <p:spPr>
          <a:xfrm>
            <a:off x="3936000" y="126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393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Rectangle 257"/>
          <p:cNvSpPr/>
          <p:nvPr/>
        </p:nvSpPr>
        <p:spPr>
          <a:xfrm>
            <a:off x="3576000" y="126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Rectangle 258"/>
          <p:cNvSpPr/>
          <p:nvPr/>
        </p:nvSpPr>
        <p:spPr>
          <a:xfrm>
            <a:off x="321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Rectangle 259"/>
          <p:cNvSpPr/>
          <p:nvPr/>
        </p:nvSpPr>
        <p:spPr>
          <a:xfrm>
            <a:off x="285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85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2" name="Rectangle 261"/>
          <p:cNvSpPr/>
          <p:nvPr/>
        </p:nvSpPr>
        <p:spPr>
          <a:xfrm>
            <a:off x="321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3" name="Groupe 262"/>
          <p:cNvGrpSpPr/>
          <p:nvPr/>
        </p:nvGrpSpPr>
        <p:grpSpPr>
          <a:xfrm>
            <a:off x="2856000" y="549000"/>
            <a:ext cx="1800000" cy="1800000"/>
            <a:chOff x="6816000" y="1989000"/>
            <a:chExt cx="1800000" cy="1800000"/>
          </a:xfrm>
        </p:grpSpPr>
        <p:cxnSp>
          <p:nvCxnSpPr>
            <p:cNvPr id="264" name="Connecteur droit 263"/>
            <p:cNvCxnSpPr/>
            <p:nvPr/>
          </p:nvCxnSpPr>
          <p:spPr>
            <a:xfrm>
              <a:off x="6816000" y="19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cteur droit 264"/>
            <p:cNvCxnSpPr/>
            <p:nvPr/>
          </p:nvCxnSpPr>
          <p:spPr>
            <a:xfrm>
              <a:off x="68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cteur droit 265"/>
            <p:cNvCxnSpPr/>
            <p:nvPr/>
          </p:nvCxnSpPr>
          <p:spPr>
            <a:xfrm>
              <a:off x="717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cteur droit 266"/>
            <p:cNvCxnSpPr/>
            <p:nvPr/>
          </p:nvCxnSpPr>
          <p:spPr>
            <a:xfrm>
              <a:off x="753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eur droit 267"/>
            <p:cNvCxnSpPr/>
            <p:nvPr/>
          </p:nvCxnSpPr>
          <p:spPr>
            <a:xfrm>
              <a:off x="789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cteur droit 268"/>
            <p:cNvCxnSpPr/>
            <p:nvPr/>
          </p:nvCxnSpPr>
          <p:spPr>
            <a:xfrm>
              <a:off x="825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cteur droit 269"/>
            <p:cNvCxnSpPr/>
            <p:nvPr/>
          </p:nvCxnSpPr>
          <p:spPr>
            <a:xfrm>
              <a:off x="86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cteur droit 270"/>
            <p:cNvCxnSpPr/>
            <p:nvPr/>
          </p:nvCxnSpPr>
          <p:spPr>
            <a:xfrm>
              <a:off x="6816000" y="234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eur droit 271"/>
            <p:cNvCxnSpPr/>
            <p:nvPr/>
          </p:nvCxnSpPr>
          <p:spPr>
            <a:xfrm>
              <a:off x="6816000" y="270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cteur droit 272"/>
            <p:cNvCxnSpPr/>
            <p:nvPr/>
          </p:nvCxnSpPr>
          <p:spPr>
            <a:xfrm>
              <a:off x="6816000" y="306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cteur droit 273"/>
            <p:cNvCxnSpPr/>
            <p:nvPr/>
          </p:nvCxnSpPr>
          <p:spPr>
            <a:xfrm>
              <a:off x="6816000" y="342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cteur droit 274"/>
            <p:cNvCxnSpPr/>
            <p:nvPr/>
          </p:nvCxnSpPr>
          <p:spPr>
            <a:xfrm>
              <a:off x="6816000" y="37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6" name="Connecteur droit 275"/>
          <p:cNvCxnSpPr/>
          <p:nvPr/>
        </p:nvCxnSpPr>
        <p:spPr>
          <a:xfrm>
            <a:off x="3936000" y="909000"/>
            <a:ext cx="359999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77" name="Connecteur droit 276"/>
          <p:cNvCxnSpPr/>
          <p:nvPr/>
        </p:nvCxnSpPr>
        <p:spPr>
          <a:xfrm flipV="1">
            <a:off x="4296000" y="909000"/>
            <a:ext cx="0" cy="108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79" name="Connecteur droit 278"/>
          <p:cNvCxnSpPr/>
          <p:nvPr/>
        </p:nvCxnSpPr>
        <p:spPr>
          <a:xfrm>
            <a:off x="3576000" y="126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80" name="Connecteur droit 279"/>
          <p:cNvCxnSpPr/>
          <p:nvPr/>
        </p:nvCxnSpPr>
        <p:spPr>
          <a:xfrm>
            <a:off x="2856000" y="5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81" name="Connecteur droit 280"/>
          <p:cNvCxnSpPr/>
          <p:nvPr/>
        </p:nvCxnSpPr>
        <p:spPr>
          <a:xfrm>
            <a:off x="2856000" y="549000"/>
            <a:ext cx="108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82" name="Connecteur droit 281"/>
          <p:cNvCxnSpPr/>
          <p:nvPr/>
        </p:nvCxnSpPr>
        <p:spPr>
          <a:xfrm>
            <a:off x="3936000" y="549000"/>
            <a:ext cx="0" cy="36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83" name="Connecteur droit 282"/>
          <p:cNvCxnSpPr/>
          <p:nvPr/>
        </p:nvCxnSpPr>
        <p:spPr>
          <a:xfrm flipH="1">
            <a:off x="2856000" y="126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84" name="Rectangle 283"/>
          <p:cNvSpPr/>
          <p:nvPr/>
        </p:nvSpPr>
        <p:spPr>
          <a:xfrm>
            <a:off x="393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5" name="Rectangle 284"/>
          <p:cNvSpPr/>
          <p:nvPr/>
        </p:nvSpPr>
        <p:spPr>
          <a:xfrm>
            <a:off x="357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7" name="Connecteur droit 296"/>
          <p:cNvCxnSpPr/>
          <p:nvPr/>
        </p:nvCxnSpPr>
        <p:spPr>
          <a:xfrm>
            <a:off x="3576000" y="198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01" name="Rectangle 300"/>
          <p:cNvSpPr/>
          <p:nvPr/>
        </p:nvSpPr>
        <p:spPr>
          <a:xfrm>
            <a:off x="5736000" y="19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2" name="Rectangle 301"/>
          <p:cNvSpPr/>
          <p:nvPr/>
        </p:nvSpPr>
        <p:spPr>
          <a:xfrm>
            <a:off x="6096000" y="19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3" name="Rectangle 302"/>
          <p:cNvSpPr/>
          <p:nvPr/>
        </p:nvSpPr>
        <p:spPr>
          <a:xfrm>
            <a:off x="6456000" y="19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4" name="Rectangle 303"/>
          <p:cNvSpPr/>
          <p:nvPr/>
        </p:nvSpPr>
        <p:spPr>
          <a:xfrm>
            <a:off x="5376000" y="19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5" name="Rectangle 304"/>
          <p:cNvSpPr/>
          <p:nvPr/>
        </p:nvSpPr>
        <p:spPr>
          <a:xfrm>
            <a:off x="6816000" y="19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6" name="Rectangle 305"/>
          <p:cNvSpPr/>
          <p:nvPr/>
        </p:nvSpPr>
        <p:spPr>
          <a:xfrm>
            <a:off x="537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" name="Rectangle 306"/>
          <p:cNvSpPr/>
          <p:nvPr/>
        </p:nvSpPr>
        <p:spPr>
          <a:xfrm>
            <a:off x="573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" name="Rectangle 307"/>
          <p:cNvSpPr/>
          <p:nvPr/>
        </p:nvSpPr>
        <p:spPr>
          <a:xfrm>
            <a:off x="645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" name="Rectangle 308"/>
          <p:cNvSpPr/>
          <p:nvPr/>
        </p:nvSpPr>
        <p:spPr>
          <a:xfrm>
            <a:off x="681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" name="Rectangle 309"/>
          <p:cNvSpPr/>
          <p:nvPr/>
        </p:nvSpPr>
        <p:spPr>
          <a:xfrm>
            <a:off x="6096000" y="16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/>
          <p:cNvSpPr/>
          <p:nvPr/>
        </p:nvSpPr>
        <p:spPr>
          <a:xfrm>
            <a:off x="609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7" name="Rectangle 316"/>
          <p:cNvSpPr/>
          <p:nvPr/>
        </p:nvSpPr>
        <p:spPr>
          <a:xfrm>
            <a:off x="573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8" name="Rectangle 317"/>
          <p:cNvSpPr/>
          <p:nvPr/>
        </p:nvSpPr>
        <p:spPr>
          <a:xfrm>
            <a:off x="5376000" y="5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537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0" name="Rectangle 319"/>
          <p:cNvSpPr/>
          <p:nvPr/>
        </p:nvSpPr>
        <p:spPr>
          <a:xfrm>
            <a:off x="573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1" name="Groupe 320"/>
          <p:cNvGrpSpPr/>
          <p:nvPr/>
        </p:nvGrpSpPr>
        <p:grpSpPr>
          <a:xfrm>
            <a:off x="5376000" y="549000"/>
            <a:ext cx="1800000" cy="1800000"/>
            <a:chOff x="6816000" y="1989000"/>
            <a:chExt cx="1800000" cy="1800000"/>
          </a:xfrm>
        </p:grpSpPr>
        <p:cxnSp>
          <p:nvCxnSpPr>
            <p:cNvPr id="322" name="Connecteur droit 321"/>
            <p:cNvCxnSpPr/>
            <p:nvPr/>
          </p:nvCxnSpPr>
          <p:spPr>
            <a:xfrm>
              <a:off x="6816000" y="19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cteur droit 322"/>
            <p:cNvCxnSpPr/>
            <p:nvPr/>
          </p:nvCxnSpPr>
          <p:spPr>
            <a:xfrm>
              <a:off x="68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cteur droit 323"/>
            <p:cNvCxnSpPr/>
            <p:nvPr/>
          </p:nvCxnSpPr>
          <p:spPr>
            <a:xfrm>
              <a:off x="717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/>
            <p:cNvCxnSpPr/>
            <p:nvPr/>
          </p:nvCxnSpPr>
          <p:spPr>
            <a:xfrm>
              <a:off x="753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cteur droit 325"/>
            <p:cNvCxnSpPr/>
            <p:nvPr/>
          </p:nvCxnSpPr>
          <p:spPr>
            <a:xfrm>
              <a:off x="789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cteur droit 326"/>
            <p:cNvCxnSpPr/>
            <p:nvPr/>
          </p:nvCxnSpPr>
          <p:spPr>
            <a:xfrm>
              <a:off x="825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/>
            <p:cNvCxnSpPr/>
            <p:nvPr/>
          </p:nvCxnSpPr>
          <p:spPr>
            <a:xfrm>
              <a:off x="86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/>
            <p:cNvCxnSpPr/>
            <p:nvPr/>
          </p:nvCxnSpPr>
          <p:spPr>
            <a:xfrm>
              <a:off x="6816000" y="234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/>
            <p:cNvCxnSpPr/>
            <p:nvPr/>
          </p:nvCxnSpPr>
          <p:spPr>
            <a:xfrm>
              <a:off x="6816000" y="270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cteur droit 330"/>
            <p:cNvCxnSpPr/>
            <p:nvPr/>
          </p:nvCxnSpPr>
          <p:spPr>
            <a:xfrm>
              <a:off x="6816000" y="306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cteur droit 331"/>
            <p:cNvCxnSpPr/>
            <p:nvPr/>
          </p:nvCxnSpPr>
          <p:spPr>
            <a:xfrm>
              <a:off x="6816000" y="342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cteur droit 332"/>
            <p:cNvCxnSpPr/>
            <p:nvPr/>
          </p:nvCxnSpPr>
          <p:spPr>
            <a:xfrm>
              <a:off x="6816000" y="37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8" name="Connecteur droit 337"/>
          <p:cNvCxnSpPr/>
          <p:nvPr/>
        </p:nvCxnSpPr>
        <p:spPr>
          <a:xfrm>
            <a:off x="5376000" y="5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39" name="Connecteur droit 338"/>
          <p:cNvCxnSpPr/>
          <p:nvPr/>
        </p:nvCxnSpPr>
        <p:spPr>
          <a:xfrm>
            <a:off x="5376000" y="549000"/>
            <a:ext cx="108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0" name="Connecteur droit 339"/>
          <p:cNvCxnSpPr/>
          <p:nvPr/>
        </p:nvCxnSpPr>
        <p:spPr>
          <a:xfrm>
            <a:off x="6456000" y="5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1" name="Connecteur droit 340"/>
          <p:cNvCxnSpPr/>
          <p:nvPr/>
        </p:nvCxnSpPr>
        <p:spPr>
          <a:xfrm flipH="1">
            <a:off x="5376000" y="1269000"/>
            <a:ext cx="1079998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7" name="Connecteur droit 346"/>
          <p:cNvCxnSpPr/>
          <p:nvPr/>
        </p:nvCxnSpPr>
        <p:spPr>
          <a:xfrm flipH="1">
            <a:off x="5376000" y="162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8" name="Connecteur droit 347"/>
          <p:cNvCxnSpPr/>
          <p:nvPr/>
        </p:nvCxnSpPr>
        <p:spPr>
          <a:xfrm flipH="1">
            <a:off x="5376000" y="234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49" name="Connecteur droit 348"/>
          <p:cNvCxnSpPr/>
          <p:nvPr/>
        </p:nvCxnSpPr>
        <p:spPr>
          <a:xfrm flipV="1">
            <a:off x="7176000" y="162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50" name="Connecteur droit 349"/>
          <p:cNvCxnSpPr/>
          <p:nvPr/>
        </p:nvCxnSpPr>
        <p:spPr>
          <a:xfrm flipV="1">
            <a:off x="5376000" y="162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51" name="Rectangle 350"/>
          <p:cNvSpPr/>
          <p:nvPr/>
        </p:nvSpPr>
        <p:spPr>
          <a:xfrm>
            <a:off x="6096000" y="9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3" name="Groupe 452"/>
          <p:cNvGrpSpPr/>
          <p:nvPr/>
        </p:nvGrpSpPr>
        <p:grpSpPr>
          <a:xfrm>
            <a:off x="2856000" y="3069000"/>
            <a:ext cx="1800000" cy="1800000"/>
            <a:chOff x="6816000" y="1989000"/>
            <a:chExt cx="1800000" cy="1800000"/>
          </a:xfrm>
        </p:grpSpPr>
        <p:cxnSp>
          <p:nvCxnSpPr>
            <p:cNvPr id="454" name="Connecteur droit 453"/>
            <p:cNvCxnSpPr/>
            <p:nvPr/>
          </p:nvCxnSpPr>
          <p:spPr>
            <a:xfrm>
              <a:off x="6816000" y="19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Connecteur droit 454"/>
            <p:cNvCxnSpPr/>
            <p:nvPr/>
          </p:nvCxnSpPr>
          <p:spPr>
            <a:xfrm>
              <a:off x="68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Connecteur droit 455"/>
            <p:cNvCxnSpPr/>
            <p:nvPr/>
          </p:nvCxnSpPr>
          <p:spPr>
            <a:xfrm>
              <a:off x="717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Connecteur droit 456"/>
            <p:cNvCxnSpPr/>
            <p:nvPr/>
          </p:nvCxnSpPr>
          <p:spPr>
            <a:xfrm>
              <a:off x="753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Connecteur droit 457"/>
            <p:cNvCxnSpPr/>
            <p:nvPr/>
          </p:nvCxnSpPr>
          <p:spPr>
            <a:xfrm>
              <a:off x="789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Connecteur droit 458"/>
            <p:cNvCxnSpPr/>
            <p:nvPr/>
          </p:nvCxnSpPr>
          <p:spPr>
            <a:xfrm>
              <a:off x="825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Connecteur droit 459"/>
            <p:cNvCxnSpPr/>
            <p:nvPr/>
          </p:nvCxnSpPr>
          <p:spPr>
            <a:xfrm>
              <a:off x="86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necteur droit 460"/>
            <p:cNvCxnSpPr/>
            <p:nvPr/>
          </p:nvCxnSpPr>
          <p:spPr>
            <a:xfrm>
              <a:off x="6816000" y="234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Connecteur droit 461"/>
            <p:cNvCxnSpPr/>
            <p:nvPr/>
          </p:nvCxnSpPr>
          <p:spPr>
            <a:xfrm>
              <a:off x="6816000" y="270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necteur droit 462"/>
            <p:cNvCxnSpPr/>
            <p:nvPr/>
          </p:nvCxnSpPr>
          <p:spPr>
            <a:xfrm>
              <a:off x="6816000" y="306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Connecteur droit 463"/>
            <p:cNvCxnSpPr/>
            <p:nvPr/>
          </p:nvCxnSpPr>
          <p:spPr>
            <a:xfrm>
              <a:off x="6816000" y="342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necteur droit 464"/>
            <p:cNvCxnSpPr/>
            <p:nvPr/>
          </p:nvCxnSpPr>
          <p:spPr>
            <a:xfrm>
              <a:off x="6816000" y="37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tangle 473" hidden="1"/>
              <p:cNvSpPr/>
              <p:nvPr/>
            </p:nvSpPr>
            <p:spPr>
              <a:xfrm>
                <a:off x="3216000" y="3069000"/>
                <a:ext cx="10800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4" name="Rectangle 473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000" y="3069000"/>
                <a:ext cx="10800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Rectangle 474"/>
          <p:cNvSpPr/>
          <p:nvPr/>
        </p:nvSpPr>
        <p:spPr>
          <a:xfrm>
            <a:off x="3576000" y="41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6" name="Rectangle 475"/>
          <p:cNvSpPr/>
          <p:nvPr/>
        </p:nvSpPr>
        <p:spPr>
          <a:xfrm>
            <a:off x="3936000" y="41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Rectangle 476" hidden="1"/>
              <p:cNvSpPr/>
              <p:nvPr/>
            </p:nvSpPr>
            <p:spPr>
              <a:xfrm>
                <a:off x="3216000" y="4149000"/>
                <a:ext cx="144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fr-FR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7" name="Rectangle 47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000" y="4149000"/>
                <a:ext cx="1440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8" name="Connecteur droit 477"/>
          <p:cNvCxnSpPr/>
          <p:nvPr/>
        </p:nvCxnSpPr>
        <p:spPr>
          <a:xfrm>
            <a:off x="3576000" y="450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80" name="Connecteur droit 479"/>
          <p:cNvCxnSpPr/>
          <p:nvPr/>
        </p:nvCxnSpPr>
        <p:spPr>
          <a:xfrm>
            <a:off x="3576000" y="414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81" name="Connecteur droit 480"/>
          <p:cNvCxnSpPr/>
          <p:nvPr/>
        </p:nvCxnSpPr>
        <p:spPr>
          <a:xfrm>
            <a:off x="3576000" y="4149000"/>
            <a:ext cx="0" cy="36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82" name="Connecteur droit 481"/>
          <p:cNvCxnSpPr/>
          <p:nvPr/>
        </p:nvCxnSpPr>
        <p:spPr>
          <a:xfrm>
            <a:off x="4296000" y="4149000"/>
            <a:ext cx="0" cy="36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484" name="Rectangle 483"/>
          <p:cNvSpPr/>
          <p:nvPr/>
        </p:nvSpPr>
        <p:spPr>
          <a:xfrm>
            <a:off x="2765963" y="458967"/>
            <a:ext cx="1979996" cy="1890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5" name="Rectangle 484"/>
          <p:cNvSpPr/>
          <p:nvPr/>
        </p:nvSpPr>
        <p:spPr>
          <a:xfrm>
            <a:off x="5285990" y="458967"/>
            <a:ext cx="1979969" cy="1890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6" name="Rectangle 485"/>
          <p:cNvSpPr/>
          <p:nvPr/>
        </p:nvSpPr>
        <p:spPr>
          <a:xfrm>
            <a:off x="5736000" y="45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7" name="Rectangle 486"/>
          <p:cNvSpPr/>
          <p:nvPr/>
        </p:nvSpPr>
        <p:spPr>
          <a:xfrm>
            <a:off x="6096000" y="45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8" name="Rectangle 487"/>
          <p:cNvSpPr/>
          <p:nvPr/>
        </p:nvSpPr>
        <p:spPr>
          <a:xfrm>
            <a:off x="6456000" y="45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9" name="Rectangle 488"/>
          <p:cNvSpPr/>
          <p:nvPr/>
        </p:nvSpPr>
        <p:spPr>
          <a:xfrm>
            <a:off x="5376000" y="45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0" name="Rectangle 489"/>
          <p:cNvSpPr/>
          <p:nvPr/>
        </p:nvSpPr>
        <p:spPr>
          <a:xfrm>
            <a:off x="6816000" y="450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1" name="Rectangle 490"/>
          <p:cNvSpPr/>
          <p:nvPr/>
        </p:nvSpPr>
        <p:spPr>
          <a:xfrm>
            <a:off x="5376000" y="41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2" name="Rectangle 491"/>
          <p:cNvSpPr/>
          <p:nvPr/>
        </p:nvSpPr>
        <p:spPr>
          <a:xfrm>
            <a:off x="5736000" y="41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4" name="Rectangle 493"/>
          <p:cNvSpPr/>
          <p:nvPr/>
        </p:nvSpPr>
        <p:spPr>
          <a:xfrm>
            <a:off x="6816000" y="414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6" name="Rectangle 495"/>
          <p:cNvSpPr/>
          <p:nvPr/>
        </p:nvSpPr>
        <p:spPr>
          <a:xfrm>
            <a:off x="6096000" y="306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7" name="Rectangle 496"/>
          <p:cNvSpPr/>
          <p:nvPr/>
        </p:nvSpPr>
        <p:spPr>
          <a:xfrm>
            <a:off x="5736000" y="306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8" name="Rectangle 497"/>
          <p:cNvSpPr/>
          <p:nvPr/>
        </p:nvSpPr>
        <p:spPr>
          <a:xfrm>
            <a:off x="5376000" y="306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9" name="Rectangle 498"/>
          <p:cNvSpPr/>
          <p:nvPr/>
        </p:nvSpPr>
        <p:spPr>
          <a:xfrm>
            <a:off x="5376000" y="34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0" name="Rectangle 499"/>
          <p:cNvSpPr/>
          <p:nvPr/>
        </p:nvSpPr>
        <p:spPr>
          <a:xfrm>
            <a:off x="5736000" y="34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01" name="Groupe 500"/>
          <p:cNvGrpSpPr/>
          <p:nvPr/>
        </p:nvGrpSpPr>
        <p:grpSpPr>
          <a:xfrm>
            <a:off x="5376000" y="3069000"/>
            <a:ext cx="1800000" cy="1800000"/>
            <a:chOff x="6816000" y="1989000"/>
            <a:chExt cx="1800000" cy="1800000"/>
          </a:xfrm>
        </p:grpSpPr>
        <p:cxnSp>
          <p:nvCxnSpPr>
            <p:cNvPr id="502" name="Connecteur droit 501"/>
            <p:cNvCxnSpPr/>
            <p:nvPr/>
          </p:nvCxnSpPr>
          <p:spPr>
            <a:xfrm>
              <a:off x="6816000" y="19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Connecteur droit 502"/>
            <p:cNvCxnSpPr/>
            <p:nvPr/>
          </p:nvCxnSpPr>
          <p:spPr>
            <a:xfrm>
              <a:off x="68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Connecteur droit 503"/>
            <p:cNvCxnSpPr/>
            <p:nvPr/>
          </p:nvCxnSpPr>
          <p:spPr>
            <a:xfrm>
              <a:off x="717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Connecteur droit 504"/>
            <p:cNvCxnSpPr/>
            <p:nvPr/>
          </p:nvCxnSpPr>
          <p:spPr>
            <a:xfrm>
              <a:off x="753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Connecteur droit 505"/>
            <p:cNvCxnSpPr/>
            <p:nvPr/>
          </p:nvCxnSpPr>
          <p:spPr>
            <a:xfrm>
              <a:off x="789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Connecteur droit 506"/>
            <p:cNvCxnSpPr/>
            <p:nvPr/>
          </p:nvCxnSpPr>
          <p:spPr>
            <a:xfrm>
              <a:off x="825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Connecteur droit 507"/>
            <p:cNvCxnSpPr/>
            <p:nvPr/>
          </p:nvCxnSpPr>
          <p:spPr>
            <a:xfrm>
              <a:off x="8616000" y="1989000"/>
              <a:ext cx="0" cy="1800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Connecteur droit 508"/>
            <p:cNvCxnSpPr/>
            <p:nvPr/>
          </p:nvCxnSpPr>
          <p:spPr>
            <a:xfrm>
              <a:off x="6816000" y="234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Connecteur droit 509"/>
            <p:cNvCxnSpPr/>
            <p:nvPr/>
          </p:nvCxnSpPr>
          <p:spPr>
            <a:xfrm>
              <a:off x="6816000" y="270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Connecteur droit 510"/>
            <p:cNvCxnSpPr/>
            <p:nvPr/>
          </p:nvCxnSpPr>
          <p:spPr>
            <a:xfrm>
              <a:off x="6816000" y="306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Connecteur droit 511"/>
            <p:cNvCxnSpPr/>
            <p:nvPr/>
          </p:nvCxnSpPr>
          <p:spPr>
            <a:xfrm>
              <a:off x="6816000" y="342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Connecteur droit 512"/>
            <p:cNvCxnSpPr/>
            <p:nvPr/>
          </p:nvCxnSpPr>
          <p:spPr>
            <a:xfrm>
              <a:off x="6816000" y="3789000"/>
              <a:ext cx="180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4" name="Connecteur droit 513"/>
          <p:cNvCxnSpPr/>
          <p:nvPr/>
        </p:nvCxnSpPr>
        <p:spPr>
          <a:xfrm>
            <a:off x="5376000" y="306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5" name="Connecteur droit 514"/>
          <p:cNvCxnSpPr/>
          <p:nvPr/>
        </p:nvCxnSpPr>
        <p:spPr>
          <a:xfrm>
            <a:off x="5376000" y="3069000"/>
            <a:ext cx="108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6" name="Connecteur droit 515"/>
          <p:cNvCxnSpPr/>
          <p:nvPr/>
        </p:nvCxnSpPr>
        <p:spPr>
          <a:xfrm>
            <a:off x="6456000" y="306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7" name="Connecteur droit 516"/>
          <p:cNvCxnSpPr/>
          <p:nvPr/>
        </p:nvCxnSpPr>
        <p:spPr>
          <a:xfrm flipH="1">
            <a:off x="5376000" y="3789000"/>
            <a:ext cx="1079998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8" name="Connecteur droit 517"/>
          <p:cNvCxnSpPr/>
          <p:nvPr/>
        </p:nvCxnSpPr>
        <p:spPr>
          <a:xfrm flipH="1">
            <a:off x="5376000" y="414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9" name="Connecteur droit 518"/>
          <p:cNvCxnSpPr/>
          <p:nvPr/>
        </p:nvCxnSpPr>
        <p:spPr>
          <a:xfrm flipH="1">
            <a:off x="5376000" y="4869000"/>
            <a:ext cx="180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20" name="Connecteur droit 519"/>
          <p:cNvCxnSpPr/>
          <p:nvPr/>
        </p:nvCxnSpPr>
        <p:spPr>
          <a:xfrm flipV="1">
            <a:off x="7176000" y="41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21" name="Connecteur droit 520"/>
          <p:cNvCxnSpPr/>
          <p:nvPr/>
        </p:nvCxnSpPr>
        <p:spPr>
          <a:xfrm flipV="1">
            <a:off x="5376000" y="4149000"/>
            <a:ext cx="0" cy="72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524" name="Rectangle 523"/>
          <p:cNvSpPr/>
          <p:nvPr/>
        </p:nvSpPr>
        <p:spPr>
          <a:xfrm>
            <a:off x="5285991" y="2978994"/>
            <a:ext cx="1980018" cy="1890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6" name="Rectangle 525"/>
          <p:cNvSpPr/>
          <p:nvPr/>
        </p:nvSpPr>
        <p:spPr>
          <a:xfrm>
            <a:off x="2765962" y="2975100"/>
            <a:ext cx="1980023" cy="189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7" name="Rectangle 526"/>
          <p:cNvSpPr/>
          <p:nvPr/>
        </p:nvSpPr>
        <p:spPr>
          <a:xfrm>
            <a:off x="5285983" y="2975099"/>
            <a:ext cx="1980004" cy="1893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8" name="Rectangle 527"/>
          <p:cNvSpPr/>
          <p:nvPr/>
        </p:nvSpPr>
        <p:spPr>
          <a:xfrm>
            <a:off x="6096000" y="37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9" name="Rectangle 528"/>
          <p:cNvSpPr/>
          <p:nvPr/>
        </p:nvSpPr>
        <p:spPr>
          <a:xfrm>
            <a:off x="6456000" y="378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0" name="Rectangle 529"/>
          <p:cNvSpPr/>
          <p:nvPr/>
        </p:nvSpPr>
        <p:spPr>
          <a:xfrm>
            <a:off x="6456000" y="3429000"/>
            <a:ext cx="360000" cy="36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1" name="Connecteur droit 530"/>
          <p:cNvCxnSpPr/>
          <p:nvPr/>
        </p:nvCxnSpPr>
        <p:spPr>
          <a:xfrm>
            <a:off x="6096000" y="3429000"/>
            <a:ext cx="0" cy="108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34" name="Connecteur droit 533"/>
          <p:cNvCxnSpPr/>
          <p:nvPr/>
        </p:nvCxnSpPr>
        <p:spPr>
          <a:xfrm flipH="1">
            <a:off x="6096000" y="342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39" name="Connecteur droit 538"/>
          <p:cNvCxnSpPr/>
          <p:nvPr/>
        </p:nvCxnSpPr>
        <p:spPr>
          <a:xfrm flipH="1">
            <a:off x="6096000" y="4509000"/>
            <a:ext cx="720000" cy="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42" name="Connecteur droit 541"/>
          <p:cNvCxnSpPr/>
          <p:nvPr/>
        </p:nvCxnSpPr>
        <p:spPr>
          <a:xfrm flipV="1">
            <a:off x="6816000" y="3429000"/>
            <a:ext cx="0" cy="1080000"/>
          </a:xfrm>
          <a:prstGeom prst="lin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Rectangle 545" hidden="1"/>
              <p:cNvSpPr/>
              <p:nvPr/>
            </p:nvSpPr>
            <p:spPr>
              <a:xfrm>
                <a:off x="5376000" y="3069000"/>
                <a:ext cx="10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</m:e>
                      </m:acc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acc>
                        <m:accPr>
                          <m:chr m:val="̅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</m:e>
                      </m:acc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6" name="Rectangle 54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0" y="3069000"/>
                <a:ext cx="1080000" cy="369332"/>
              </a:xfrm>
              <a:prstGeom prst="rect">
                <a:avLst/>
              </a:prstGeom>
              <a:blipFill>
                <a:blip r:embed="rId5"/>
                <a:stretch>
                  <a:fillRect l="-2825" r="-129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Rectangle 547" hidden="1"/>
              <p:cNvSpPr/>
              <p:nvPr/>
            </p:nvSpPr>
            <p:spPr>
              <a:xfrm>
                <a:off x="2856001" y="549000"/>
                <a:ext cx="10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8" name="Rectangle 547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01" y="549000"/>
                <a:ext cx="1080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Rectangle 548" hidden="1"/>
              <p:cNvSpPr/>
              <p:nvPr/>
            </p:nvSpPr>
            <p:spPr>
              <a:xfrm>
                <a:off x="5376000" y="549000"/>
                <a:ext cx="10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9" name="Rectangle 548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0" y="549000"/>
                <a:ext cx="1080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76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59" y="710859"/>
            <a:ext cx="4877481" cy="48774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9900" y="2265000"/>
            <a:ext cx="540000" cy="2160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11900" y="2265000"/>
            <a:ext cx="540000" cy="2160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11900" y="1185000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231900" y="1905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31900" y="3954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283900" y="3954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286900" y="1905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231900" y="2931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83900" y="2931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259971" y="1905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259971" y="3954000"/>
            <a:ext cx="828000" cy="828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231900" y="1905000"/>
            <a:ext cx="2880000" cy="28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5860100" y="2265000"/>
            <a:ext cx="540000" cy="21600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-5860100" y="1185000"/>
            <a:ext cx="4320000" cy="43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-5140100" y="1905000"/>
            <a:ext cx="2880000" cy="28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93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52500" y="800100"/>
            <a:ext cx="14686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/>
              <a:t>1D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667000" y="800100"/>
            <a:ext cx="14686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/>
              <a:t>2D</a:t>
            </a:r>
            <a:endParaRPr lang="fr-FR" sz="8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4478572" y="800100"/>
            <a:ext cx="14686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/>
              <a:t>3D</a:t>
            </a:r>
            <a:endParaRPr lang="fr-FR" sz="88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21937" t="16001" r="21937" b="27874"/>
          <a:stretch/>
        </p:blipFill>
        <p:spPr>
          <a:xfrm>
            <a:off x="952868" y="3492500"/>
            <a:ext cx="1467936" cy="132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1920" t="15962" r="21920" b="27895"/>
          <a:stretch/>
        </p:blipFill>
        <p:spPr>
          <a:xfrm>
            <a:off x="3112100" y="3535270"/>
            <a:ext cx="1468800" cy="1321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1920" t="15961" r="21920" b="27894"/>
          <a:stretch/>
        </p:blipFill>
        <p:spPr>
          <a:xfrm>
            <a:off x="5272196" y="3492100"/>
            <a:ext cx="1468800" cy="13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5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54"/>
          <p:cNvPicPr>
            <a:picLocks noChangeAspect="1"/>
          </p:cNvPicPr>
          <p:nvPr/>
        </p:nvPicPr>
        <p:blipFill rotWithShape="1">
          <a:blip r:embed="rId2"/>
          <a:srcRect l="31863" t="24849" r="31863" b="38766"/>
          <a:stretch/>
        </p:blipFill>
        <p:spPr>
          <a:xfrm>
            <a:off x="6383128" y="916132"/>
            <a:ext cx="382578" cy="468051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2"/>
          <a:srcRect l="31863" t="24849" r="31863" b="38766"/>
          <a:stretch/>
        </p:blipFill>
        <p:spPr>
          <a:xfrm>
            <a:off x="656323" y="385094"/>
            <a:ext cx="382578" cy="468051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3"/>
          <a:srcRect l="34505" t="25898" r="31940" b="37716"/>
          <a:stretch/>
        </p:blipFill>
        <p:spPr>
          <a:xfrm>
            <a:off x="1083866" y="826202"/>
            <a:ext cx="360040" cy="468052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4"/>
          <a:srcRect l="33647" t="24039" r="34903" b="39576"/>
          <a:stretch/>
        </p:blipFill>
        <p:spPr>
          <a:xfrm>
            <a:off x="2355153" y="385093"/>
            <a:ext cx="324036" cy="468052"/>
          </a:xfrm>
          <a:prstGeom prst="rect">
            <a:avLst/>
          </a:prstGeom>
        </p:spPr>
      </p:pic>
      <p:sp>
        <p:nvSpPr>
          <p:cNvPr id="48" name="Ellipse 47"/>
          <p:cNvSpPr/>
          <p:nvPr/>
        </p:nvSpPr>
        <p:spPr>
          <a:xfrm>
            <a:off x="759320" y="970298"/>
            <a:ext cx="179860" cy="1798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 rotWithShape="1">
          <a:blip r:embed="rId3"/>
          <a:srcRect l="34505" t="25898" r="31940" b="37716"/>
          <a:stretch/>
        </p:blipFill>
        <p:spPr>
          <a:xfrm>
            <a:off x="2753425" y="826202"/>
            <a:ext cx="360040" cy="468052"/>
          </a:xfrm>
          <a:prstGeom prst="rect">
            <a:avLst/>
          </a:prstGeom>
        </p:spPr>
      </p:pic>
      <p:sp>
        <p:nvSpPr>
          <p:cNvPr id="51" name="Ellipse 50"/>
          <p:cNvSpPr/>
          <p:nvPr/>
        </p:nvSpPr>
        <p:spPr>
          <a:xfrm>
            <a:off x="2428879" y="970298"/>
            <a:ext cx="179860" cy="1798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4"/>
          <a:srcRect l="33647" t="24039" r="34903" b="39576"/>
          <a:stretch/>
        </p:blipFill>
        <p:spPr>
          <a:xfrm>
            <a:off x="5999466" y="510672"/>
            <a:ext cx="324036" cy="468052"/>
          </a:xfrm>
          <a:prstGeom prst="rect">
            <a:avLst/>
          </a:prstGeom>
        </p:spPr>
      </p:pic>
      <p:sp>
        <p:nvSpPr>
          <p:cNvPr id="54" name="Ellipse 53"/>
          <p:cNvSpPr/>
          <p:nvPr/>
        </p:nvSpPr>
        <p:spPr>
          <a:xfrm>
            <a:off x="6073192" y="1095877"/>
            <a:ext cx="179860" cy="1798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/>
          </a:p>
        </p:txBody>
      </p:sp>
      <p:sp>
        <p:nvSpPr>
          <p:cNvPr id="56" name="Ellipse 55"/>
          <p:cNvSpPr/>
          <p:nvPr/>
        </p:nvSpPr>
        <p:spPr>
          <a:xfrm>
            <a:off x="4057497" y="970298"/>
            <a:ext cx="179860" cy="1798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b="1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 rotWithShape="1">
          <a:blip r:embed="rId3"/>
          <a:srcRect l="34505" t="25898" r="31940" b="37716"/>
          <a:stretch/>
        </p:blipFill>
        <p:spPr>
          <a:xfrm>
            <a:off x="4323558" y="1087848"/>
            <a:ext cx="360040" cy="468052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2"/>
          <a:srcRect l="31863" t="24849" r="31863" b="38766"/>
          <a:stretch/>
        </p:blipFill>
        <p:spPr>
          <a:xfrm>
            <a:off x="3615370" y="1092607"/>
            <a:ext cx="382578" cy="468051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4"/>
          <a:srcRect l="33647" t="24039" r="34903" b="39576"/>
          <a:stretch/>
        </p:blipFill>
        <p:spPr>
          <a:xfrm>
            <a:off x="3982348" y="385093"/>
            <a:ext cx="324036" cy="468052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 rotWithShape="1">
          <a:blip r:embed="rId3"/>
          <a:srcRect l="34505" t="25898" r="31940" b="37716"/>
          <a:stretch/>
        </p:blipFill>
        <p:spPr>
          <a:xfrm>
            <a:off x="350396" y="826202"/>
            <a:ext cx="360040" cy="468052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 rotWithShape="1">
          <a:blip r:embed="rId2"/>
          <a:srcRect l="31863" t="24849" r="31863" b="38766"/>
          <a:stretch/>
        </p:blipFill>
        <p:spPr>
          <a:xfrm>
            <a:off x="656323" y="1269011"/>
            <a:ext cx="382578" cy="468051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3"/>
          <a:srcRect l="34505" t="25898" r="31940" b="37716"/>
          <a:stretch/>
        </p:blipFill>
        <p:spPr>
          <a:xfrm>
            <a:off x="2009290" y="826202"/>
            <a:ext cx="360040" cy="468052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 rotWithShape="1">
          <a:blip r:embed="rId2"/>
          <a:srcRect l="31863" t="24849" r="31863" b="38766"/>
          <a:stretch/>
        </p:blipFill>
        <p:spPr>
          <a:xfrm>
            <a:off x="5551850" y="916132"/>
            <a:ext cx="382578" cy="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9207234" y="512676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sp>
        <p:nvSpPr>
          <p:cNvPr id="5" name="Ellipse 4"/>
          <p:cNvSpPr/>
          <p:nvPr/>
        </p:nvSpPr>
        <p:spPr>
          <a:xfrm>
            <a:off x="7003443" y="512676"/>
            <a:ext cx="1800000" cy="18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sp>
        <p:nvSpPr>
          <p:cNvPr id="6" name="Ellipse 5"/>
          <p:cNvSpPr/>
          <p:nvPr/>
        </p:nvSpPr>
        <p:spPr>
          <a:xfrm>
            <a:off x="4799856" y="512676"/>
            <a:ext cx="1800000" cy="1800000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sp>
        <p:nvSpPr>
          <p:cNvPr id="7" name="Ellipse 6"/>
          <p:cNvSpPr/>
          <p:nvPr/>
        </p:nvSpPr>
        <p:spPr>
          <a:xfrm>
            <a:off x="2674038" y="512676"/>
            <a:ext cx="1800000" cy="1800000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sp>
        <p:nvSpPr>
          <p:cNvPr id="8" name="Ellipse 7"/>
          <p:cNvSpPr/>
          <p:nvPr/>
        </p:nvSpPr>
        <p:spPr>
          <a:xfrm>
            <a:off x="548220" y="512676"/>
            <a:ext cx="1800000" cy="180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36946" t="26897" r="33313" b="39189"/>
          <a:stretch/>
        </p:blipFill>
        <p:spPr>
          <a:xfrm>
            <a:off x="1127813" y="888916"/>
            <a:ext cx="756084" cy="104411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31357" t="27902" r="30771" b="39353"/>
          <a:stretch/>
        </p:blipFill>
        <p:spPr>
          <a:xfrm>
            <a:off x="2995214" y="952874"/>
            <a:ext cx="1152128" cy="100811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35064" t="28067" r="35408" b="40358"/>
          <a:stretch/>
        </p:blipFill>
        <p:spPr>
          <a:xfrm>
            <a:off x="5301584" y="960924"/>
            <a:ext cx="792089" cy="97210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35831" t="27412" r="34357" b="39844"/>
          <a:stretch/>
        </p:blipFill>
        <p:spPr>
          <a:xfrm>
            <a:off x="7484280" y="924920"/>
            <a:ext cx="756085" cy="100811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35588" t="27924" r="34016" b="39332"/>
          <a:stretch/>
        </p:blipFill>
        <p:spPr>
          <a:xfrm>
            <a:off x="9781373" y="940088"/>
            <a:ext cx="756084" cy="1008112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195214" y="3484472"/>
            <a:ext cx="1800000" cy="180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8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3466042" y="3422424"/>
            <a:ext cx="8675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 smtClean="0">
                <a:solidFill>
                  <a:schemeClr val="bg1"/>
                </a:solidFill>
              </a:rPr>
              <a:t>?</a:t>
            </a:r>
            <a:endParaRPr lang="fr-FR" sz="11500" b="1" dirty="0">
              <a:solidFill>
                <a:schemeClr val="bg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7"/>
          <a:srcRect l="37600" t="25546" r="36360" b="39391"/>
          <a:stretch/>
        </p:blipFill>
        <p:spPr>
          <a:xfrm>
            <a:off x="1810169" y="3843020"/>
            <a:ext cx="63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63" y1="27930" x2="4297" y2="33984"/>
                        <a14:backgroundMark x1="19336" y1="18164" x2="54883" y2="20703"/>
                        <a14:backgroundMark x1="76367" y1="21484" x2="88672" y2="22266"/>
                        <a14:backgroundMark x1="88477" y1="79492" x2="79297" y2="78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5" y="-164795"/>
            <a:ext cx="4876190" cy="487619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19" y="139359"/>
            <a:ext cx="4877481" cy="487748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 rot="19343569">
            <a:off x="8659377" y="-19051"/>
            <a:ext cx="790764" cy="5194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00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link - Free medical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9" y="137704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ye with eyelashes - Free shapes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42" y="68035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31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66750"/>
            <a:ext cx="4876800" cy="48768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547" y1="91602" x2="82227" y2="35352"/>
                        <a14:foregroundMark x1="82227" y1="35352" x2="82227" y2="35352"/>
                        <a14:foregroundMark x1="82422" y1="47852" x2="83008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667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2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1289" y="-2186730"/>
            <a:ext cx="2520000" cy="25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Alfabeto para Escudos de Paw Patrol para Imprimir Gratis. ."/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51" t="4119" r="1207" b="12343"/>
          <a:stretch/>
        </p:blipFill>
        <p:spPr bwMode="auto">
          <a:xfrm>
            <a:off x="1094781" y="6902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fabeto para Escudos de Paw Patrol para Imprimir Gratis. ."/>
          <p:cNvPicPr>
            <a:picLocks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076" t="7427" r="2188" b="11683"/>
          <a:stretch/>
        </p:blipFill>
        <p:spPr bwMode="auto">
          <a:xfrm>
            <a:off x="3825631" y="6902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fabeto Para Escudos De Paw Patrol Para Imprimir Gratis - Letras Paw  Patrol Png, Transparent Png - kindpng"/>
          <p:cNvPicPr>
            <a:picLocks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05" t="4523" r="-1599" b="7762"/>
          <a:stretch/>
        </p:blipFill>
        <p:spPr bwMode="auto">
          <a:xfrm>
            <a:off x="6228364" y="6902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ideas de Sebastián | escudo paw patrol, letras del alfabeto para imprimir  gratis, la patrulla canina cumpleaños"/>
          <p:cNvPicPr>
            <a:picLocks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00" t="7640" r="-6962" b="9627"/>
          <a:stretch/>
        </p:blipFill>
        <p:spPr bwMode="auto">
          <a:xfrm>
            <a:off x="8959214" y="69020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670" y="3776970"/>
            <a:ext cx="2517866" cy="25239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9557" y="3780933"/>
            <a:ext cx="2517866" cy="25239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446" y="3485679"/>
            <a:ext cx="2517866" cy="25239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8781" y="3485678"/>
            <a:ext cx="2517866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3094" y="113699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449094" y="329700"/>
            <a:ext cx="2160000" cy="97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49094" y="1511062"/>
            <a:ext cx="2160000" cy="9720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810358" y="631508"/>
            <a:ext cx="109471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9600" dirty="0" smtClean="0"/>
              <a:t>+</a:t>
            </a:r>
            <a:endParaRPr lang="fr-FR" sz="96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36255" t="33734" r="36270" b="43009"/>
          <a:stretch/>
        </p:blipFill>
        <p:spPr>
          <a:xfrm>
            <a:off x="1243509" y="1699031"/>
            <a:ext cx="571169" cy="596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51447" y="120338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3167447" y="329700"/>
            <a:ext cx="2160000" cy="972000"/>
            <a:chOff x="434972" y="4597162"/>
            <a:chExt cx="2160000" cy="972000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434972" y="4597162"/>
              <a:ext cx="2160000" cy="9720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60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2"/>
            <a:srcRect l="36255" t="33734" r="36270" b="43009"/>
            <a:stretch/>
          </p:blipFill>
          <p:spPr>
            <a:xfrm>
              <a:off x="1229387" y="4785131"/>
              <a:ext cx="571169" cy="596900"/>
            </a:xfrm>
            <a:prstGeom prst="rect">
              <a:avLst/>
            </a:prstGeom>
          </p:spPr>
        </p:pic>
      </p:grpSp>
      <p:sp>
        <p:nvSpPr>
          <p:cNvPr id="17" name="Rectangle à coins arrondis 16"/>
          <p:cNvSpPr/>
          <p:nvPr/>
        </p:nvSpPr>
        <p:spPr>
          <a:xfrm>
            <a:off x="3167447" y="1511062"/>
            <a:ext cx="2160000" cy="97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5982084" y="437700"/>
            <a:ext cx="972000" cy="21533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7163446" y="431062"/>
            <a:ext cx="972000" cy="21600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2"/>
          <a:srcRect l="36255" t="33734" r="36270" b="43009"/>
          <a:stretch/>
        </p:blipFill>
        <p:spPr>
          <a:xfrm>
            <a:off x="7363861" y="1219250"/>
            <a:ext cx="571169" cy="5969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759447" y="215062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8705747" y="215062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>
            <a:off x="10108285" y="437700"/>
            <a:ext cx="972000" cy="21533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8941241" y="431062"/>
            <a:ext cx="972000" cy="21600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2"/>
          <a:srcRect l="36255" t="33734" r="36270" b="43009"/>
          <a:stretch/>
        </p:blipFill>
        <p:spPr>
          <a:xfrm>
            <a:off x="9141656" y="1219250"/>
            <a:ext cx="571169" cy="596900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11981592" y="3432871"/>
            <a:ext cx="109471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9600" dirty="0" smtClean="0">
                <a:sym typeface="Symbol" panose="05050102010706020507" pitchFamily="18" charset="2"/>
              </a:rPr>
              <a:t></a:t>
            </a:r>
            <a:endParaRPr lang="fr-FR" sz="9600" dirty="0"/>
          </a:p>
        </p:txBody>
      </p:sp>
      <p:sp>
        <p:nvSpPr>
          <p:cNvPr id="41" name="Rectangle 40"/>
          <p:cNvSpPr/>
          <p:nvPr/>
        </p:nvSpPr>
        <p:spPr>
          <a:xfrm>
            <a:off x="233094" y="3029700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41"/>
          <p:cNvSpPr/>
          <p:nvPr/>
        </p:nvSpPr>
        <p:spPr>
          <a:xfrm>
            <a:off x="449094" y="3245701"/>
            <a:ext cx="2160000" cy="97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à coins arrondis 42"/>
          <p:cNvSpPr/>
          <p:nvPr/>
        </p:nvSpPr>
        <p:spPr>
          <a:xfrm>
            <a:off x="449094" y="4427063"/>
            <a:ext cx="2160000" cy="972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sp>
        <p:nvSpPr>
          <p:cNvPr id="45" name="Rectangle 44"/>
          <p:cNvSpPr/>
          <p:nvPr/>
        </p:nvSpPr>
        <p:spPr>
          <a:xfrm>
            <a:off x="2951447" y="3036339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>
          <a:xfrm>
            <a:off x="3167447" y="3245701"/>
            <a:ext cx="2160000" cy="972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3167447" y="4427063"/>
            <a:ext cx="2160000" cy="97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à coins arrondis 49"/>
          <p:cNvSpPr/>
          <p:nvPr/>
        </p:nvSpPr>
        <p:spPr>
          <a:xfrm>
            <a:off x="5982084" y="3353701"/>
            <a:ext cx="972000" cy="21533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à coins arrondis 50"/>
          <p:cNvSpPr/>
          <p:nvPr/>
        </p:nvSpPr>
        <p:spPr>
          <a:xfrm>
            <a:off x="7163446" y="3347063"/>
            <a:ext cx="972000" cy="2160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sp>
        <p:nvSpPr>
          <p:cNvPr id="53" name="Rectangle 52"/>
          <p:cNvSpPr/>
          <p:nvPr/>
        </p:nvSpPr>
        <p:spPr>
          <a:xfrm>
            <a:off x="5759447" y="3131063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8705747" y="3131063"/>
            <a:ext cx="2592000" cy="25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>
            <a:off x="10108285" y="3353701"/>
            <a:ext cx="972000" cy="215336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8941241" y="3347063"/>
            <a:ext cx="972000" cy="2160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3"/>
          <a:srcRect l="27888" t="36291" r="28082" b="36485"/>
          <a:stretch/>
        </p:blipFill>
        <p:spPr>
          <a:xfrm>
            <a:off x="6536742" y="4077702"/>
            <a:ext cx="1175710" cy="698722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3"/>
          <a:srcRect l="27888" t="36291" r="28082" b="36485"/>
          <a:stretch/>
        </p:blipFill>
        <p:spPr>
          <a:xfrm flipH="1">
            <a:off x="9372965" y="4077702"/>
            <a:ext cx="1175710" cy="69872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3"/>
          <a:srcRect l="27888" t="36291" r="28082" b="36485"/>
          <a:stretch/>
        </p:blipFill>
        <p:spPr>
          <a:xfrm rot="5400000">
            <a:off x="941238" y="4077702"/>
            <a:ext cx="1175710" cy="69872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3"/>
          <a:srcRect l="27888" t="36291" r="28082" b="36485"/>
          <a:stretch/>
        </p:blipFill>
        <p:spPr>
          <a:xfrm rot="5400000" flipH="1" flipV="1">
            <a:off x="3659591" y="3915702"/>
            <a:ext cx="1175710" cy="698722"/>
          </a:xfrm>
          <a:prstGeom prst="rect">
            <a:avLst/>
          </a:prstGeom>
        </p:spPr>
      </p:pic>
      <p:sp>
        <p:nvSpPr>
          <p:cNvPr id="46" name="Rectangle à coins arrondis 45"/>
          <p:cNvSpPr/>
          <p:nvPr/>
        </p:nvSpPr>
        <p:spPr>
          <a:xfrm>
            <a:off x="449094" y="5945701"/>
            <a:ext cx="2160000" cy="215336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sp>
        <p:nvSpPr>
          <p:cNvPr id="52" name="Rectangle à coins arrondis 51"/>
          <p:cNvSpPr/>
          <p:nvPr/>
        </p:nvSpPr>
        <p:spPr>
          <a:xfrm>
            <a:off x="3167447" y="5736201"/>
            <a:ext cx="2160000" cy="2153362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/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 rotWithShape="1">
          <a:blip r:embed="rId2"/>
          <a:srcRect l="36255" t="33734" r="36270" b="43009"/>
          <a:stretch/>
        </p:blipFill>
        <p:spPr>
          <a:xfrm>
            <a:off x="3961862" y="6511251"/>
            <a:ext cx="571169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69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13548</TotalTime>
  <Words>36</Words>
  <Application>Microsoft Office PowerPoint</Application>
  <PresentationFormat>Grand écran</PresentationFormat>
  <Paragraphs>15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TRINCAL Julien 250258</dc:creator>
  <cp:lastModifiedBy>TRINCAL Julien 250258</cp:lastModifiedBy>
  <cp:revision>53</cp:revision>
  <dcterms:created xsi:type="dcterms:W3CDTF">2025-01-06T12:53:50Z</dcterms:created>
  <dcterms:modified xsi:type="dcterms:W3CDTF">2025-04-01T08:11:01Z</dcterms:modified>
</cp:coreProperties>
</file>